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1464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"/>
            <a:ext cx="7086600" cy="781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85725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5384D5-5CDF-4CAB-A617-CBDF48247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F5AEB-6DB8-4E15-9211-1D974E25EE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E26B2D-E958-41D0-B516-2B73F60E9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102DD-7054-44A3-A7D4-090B20182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91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665AC6-C09B-4722-A31A-2E1BD9FB41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B6B864-01DE-472C-B0B6-FAAFDFD0B1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73ADE0-FF1A-40BB-B188-D0CB6E91C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4362D-564C-4AA6-96DA-D1F97F4F12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48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096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9647CF-3ED2-475C-AB39-F5C2A4C95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F3A9B9-04F6-462E-B445-6E177351E3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91E1F-698F-4FC1-B6F3-B5EB9DF35E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6F964-A4E7-4A97-83A1-D233B31A9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96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6600C3-FDDC-4957-8E34-ED386FDBF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40C154-BCC6-4902-816C-42926152B3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B419E4-B876-481E-8086-6121E6DE0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97ADF-8B2C-4A44-A830-77074394B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71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EC891A-2839-472C-BFC6-213BBED7A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0235A2-C587-44FB-B38A-13540A268E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30D7BE-62EB-4D9B-A97D-01A50F0AA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1BC0A-9472-4D81-A367-30338F697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40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A1CFE0-8C01-451B-ACFA-FF98E2B01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E673FA-5EBE-493F-A44D-18807F1552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BD6D7C-AFD3-4440-8D8B-D1AE93B3E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D717C-7826-4C00-81C9-A8881D1D5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31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5951B5-7B75-41B7-A8A6-E26B083D03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643017-D84F-4DB8-80CD-0B2B0D3D1A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513B94A-A4E9-4A24-82D4-0E0420C582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117EB-DD22-46B1-B09B-6260083609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91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084C2A-F486-4B9E-BFF1-D32ADBC709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7E823A-8130-43AF-9401-C0AF18EFA8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D2F5DC-70DC-4B59-9E74-27AD17EB5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3140D-D6DE-49DD-B71E-F205EB31F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72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70E618F-F44F-43B7-B58D-D4620C7DD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1826DB-ADB3-46AC-8AD0-4373D41272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573247-69FC-42C0-B464-23B4CFBFE9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3DA2C-40F9-4AA1-A4AC-6043744AE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30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A4BF86-61FE-409E-A203-0C9837CB2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903D60-C50E-4BC4-8131-87DAB3A826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7C327-5AF0-47DD-89F3-DB5853387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C8EAEE-10F0-4713-8BAE-6B1DF9A13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39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E1343B-8163-4F13-8D2E-A8287DB03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A86554-C1BD-43B3-9BC9-D90EEB344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7E311-955E-4CA9-9D32-FCD956CA3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07A52-59C7-4EB9-BC69-B1180771C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5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A001F0-F12B-4078-AE8F-D4168E79B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63DB8A4-9145-4145-BCEE-DE0C59F7A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30EDF90-9329-4C23-81C7-A0EBB94C42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03DAC1-B829-49D6-898F-9CB03769A7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3949A11-E18F-4EE7-9EA3-56608BD3BD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32A75A8F-30CA-496D-981A-042C4EA9C8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EB323FE-7992-46CC-A3AA-634543DD61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763000" cy="781050"/>
          </a:xfrm>
        </p:spPr>
        <p:txBody>
          <a:bodyPr/>
          <a:lstStyle/>
          <a:p>
            <a:pPr eaLnBrk="1" hangingPunct="1"/>
            <a:r>
              <a:rPr lang="en-US" altLang="en-US" dirty="0"/>
              <a:t>Identity Theft and Your Taxes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784DE9-AE50-48D4-86A3-8514AB1EA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725" y="5105400"/>
            <a:ext cx="1666875" cy="121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3">
      <a:dk1>
        <a:srgbClr val="3E3E5C"/>
      </a:dk1>
      <a:lt1>
        <a:srgbClr val="FFFFFF"/>
      </a:lt1>
      <a:dk2>
        <a:srgbClr val="666699"/>
      </a:dk2>
      <a:lt2>
        <a:srgbClr val="99CC00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3E3E5C"/>
        </a:dk1>
        <a:lt1>
          <a:srgbClr val="FFFFFF"/>
        </a:lt1>
        <a:dk2>
          <a:srgbClr val="666699"/>
        </a:dk2>
        <a:lt2>
          <a:srgbClr val="99CC00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3E3E5C"/>
        </a:dk1>
        <a:lt1>
          <a:srgbClr val="FFFFFF"/>
        </a:lt1>
        <a:dk2>
          <a:srgbClr val="666699"/>
        </a:dk2>
        <a:lt2>
          <a:srgbClr val="FF0000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Hacked_am_19_CrystalGraphics.com_PowerPoint_Templates_m7yx</Template>
  <TotalTime>3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Identity Theft and Your Taxes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Anderson</dc:creator>
  <cp:lastModifiedBy>John Anderson</cp:lastModifiedBy>
  <cp:revision>1</cp:revision>
  <dcterms:created xsi:type="dcterms:W3CDTF">2017-06-11T05:42:12Z</dcterms:created>
  <dcterms:modified xsi:type="dcterms:W3CDTF">2017-06-11T05:46:05Z</dcterms:modified>
</cp:coreProperties>
</file>